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30" r:id="rId2"/>
    <p:sldId id="363" r:id="rId3"/>
    <p:sldId id="382" r:id="rId4"/>
    <p:sldId id="383" r:id="rId5"/>
    <p:sldId id="384" r:id="rId6"/>
    <p:sldId id="34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0066"/>
    <a:srgbClr val="4472C4"/>
    <a:srgbClr val="18B0F0"/>
    <a:srgbClr val="D3E8EE"/>
    <a:srgbClr val="F9F4F2"/>
    <a:srgbClr val="44BEF1"/>
    <a:srgbClr val="83D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6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7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292" y="117993"/>
            <a:ext cx="10023389" cy="598700"/>
          </a:xfrm>
        </p:spPr>
        <p:txBody>
          <a:bodyPr>
            <a:noAutofit/>
          </a:bodyPr>
          <a:lstStyle>
            <a:lvl1pPr>
              <a:defRPr sz="4000">
                <a:solidFill>
                  <a:srgbClr val="18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291" y="988541"/>
            <a:ext cx="11790405" cy="5188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83292" y="6356351"/>
            <a:ext cx="2743200" cy="365125"/>
          </a:xfrm>
        </p:spPr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1094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0496" y="6356350"/>
            <a:ext cx="2743200" cy="365125"/>
          </a:xfrm>
        </p:spPr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0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9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8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79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01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6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-25400" ty="-4445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D2D92-4C93-4B9D-82FF-6D41765B1A50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5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4839774" y="2206969"/>
            <a:ext cx="30059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latin typeface="Book Antiqua" panose="02040602050305030304" pitchFamily="18" charset="0"/>
              </a:rPr>
              <a:t>Data Structures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with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C++</a:t>
            </a:r>
          </a:p>
        </p:txBody>
      </p:sp>
      <p:sp>
        <p:nvSpPr>
          <p:cNvPr id="6" name="TextBox 2"/>
          <p:cNvSpPr txBox="1"/>
          <p:nvPr/>
        </p:nvSpPr>
        <p:spPr>
          <a:xfrm>
            <a:off x="4503335" y="4537473"/>
            <a:ext cx="35317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Garamond" panose="02020404030301010803" pitchFamily="18" charset="0"/>
              </a:rPr>
              <a:t>Lecture#15 Queue Using </a:t>
            </a:r>
            <a:r>
              <a:rPr lang="en-US" sz="2000" dirty="0" err="1">
                <a:latin typeface="Garamond" panose="02020404030301010803" pitchFamily="18" charset="0"/>
              </a:rPr>
              <a:t>Linklist</a:t>
            </a:r>
            <a:endParaRPr lang="en-US" sz="20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66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Queue is a collection with two operations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5D1B9-82C7-2E1C-456F-EB6B2D58B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65" y="1238465"/>
            <a:ext cx="11174770" cy="529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87BE0-C4BD-FD12-C054-BFB621F6E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9FEF1-D889-5146-6F1C-D23E9CDAB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using </a:t>
            </a:r>
            <a:r>
              <a:rPr lang="en-US" dirty="0" err="1"/>
              <a:t>linklist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AE972-0E63-9C87-D074-EBDFBB196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7BC02-6DB5-B50E-1F15-314164496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67" y="1064709"/>
            <a:ext cx="9593014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76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D01A30-A4DE-9C75-31C8-79CEF585E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F9D98-A468-57BA-AC0A-86736E1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EB9D6-AAE0-DF6B-A9CA-AC81A4C85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AA5C4-941C-4120-B0C6-4AAFCF980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756" y="952154"/>
            <a:ext cx="9040487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2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24F744-17B0-94F4-030C-CF73C14EF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A534-A461-7BFE-7F2F-3B98EFBF7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74193-FC6E-56BF-A032-37BF2D22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46EBD-D576-0FC9-8FB9-3333D60D5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77" y="1071233"/>
            <a:ext cx="10699184" cy="566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21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thank you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423" y="1705536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3812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24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Book Antiqua</vt:lpstr>
      <vt:lpstr>Garamond</vt:lpstr>
      <vt:lpstr>1_Office Theme</vt:lpstr>
      <vt:lpstr>PowerPoint Presentation</vt:lpstr>
      <vt:lpstr>A Queue is a collection with two operations</vt:lpstr>
      <vt:lpstr>Queue using linklist</vt:lpstr>
      <vt:lpstr>Insert </vt:lpstr>
      <vt:lpstr>Extract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Oindrilla Chowdhury</dc:creator>
  <cp:lastModifiedBy>Sajid Hussain</cp:lastModifiedBy>
  <cp:revision>173</cp:revision>
  <dcterms:created xsi:type="dcterms:W3CDTF">2019-02-27T09:44:52Z</dcterms:created>
  <dcterms:modified xsi:type="dcterms:W3CDTF">2024-10-24T11:30:41Z</dcterms:modified>
</cp:coreProperties>
</file>

<file path=docProps/thumbnail.jpeg>
</file>